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ill Sans Bold" charset="1" panose="020B0802020104020203"/>
      <p:regular r:id="rId10"/>
    </p:embeddedFont>
    <p:embeddedFont>
      <p:font typeface="Gill Sans Bold Italics" charset="1" panose="020B0802020104090203"/>
      <p:regular r:id="rId11"/>
    </p:embeddedFont>
    <p:embeddedFont>
      <p:font typeface="Gill Sans Light" charset="1" panose="020B0302020104020203"/>
      <p:regular r:id="rId12"/>
    </p:embeddedFont>
    <p:embeddedFont>
      <p:font typeface="Gill Sans Light Italics" charset="1" panose="020B0302020104090203"/>
      <p:regular r:id="rId13"/>
    </p:embeddedFont>
    <p:embeddedFont>
      <p:font typeface="Gill Sans Medium" charset="1" panose="020B0602020104020203"/>
      <p:regular r:id="rId14"/>
    </p:embeddedFont>
    <p:embeddedFont>
      <p:font typeface="Gill Sans Medium Italics" charset="1" panose="020B0602020104090203"/>
      <p:regular r:id="rId15"/>
    </p:embeddedFont>
    <p:embeddedFont>
      <p:font typeface="Gill Sans Ultra-Bold" charset="1" panose="020B0904020104020203"/>
      <p:regular r:id="rId16"/>
    </p:embeddedFont>
    <p:embeddedFont>
      <p:font typeface="Gill Sans Heavy" charset="1" panose="020B0B040201040202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48" r="0" b="-914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72437" y="1652877"/>
            <a:ext cx="13343125" cy="7174888"/>
            <a:chOff x="0" y="0"/>
            <a:chExt cx="3509252" cy="1887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09252" cy="1887001"/>
            </a:xfrm>
            <a:custGeom>
              <a:avLst/>
              <a:gdLst/>
              <a:ahLst/>
              <a:cxnLst/>
              <a:rect r="r" b="b" t="t" l="l"/>
              <a:pathLst>
                <a:path h="1887001" w="3509252">
                  <a:moveTo>
                    <a:pt x="0" y="0"/>
                  </a:moveTo>
                  <a:lnTo>
                    <a:pt x="3509252" y="0"/>
                  </a:lnTo>
                  <a:lnTo>
                    <a:pt x="3509252" y="1887001"/>
                  </a:lnTo>
                  <a:lnTo>
                    <a:pt x="0" y="1887001"/>
                  </a:lnTo>
                  <a:close/>
                </a:path>
              </a:pathLst>
            </a:custGeom>
            <a:solidFill>
              <a:srgbClr val="2F56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002763" y="2064288"/>
            <a:ext cx="12282474" cy="6253147"/>
            <a:chOff x="0" y="0"/>
            <a:chExt cx="11712203" cy="59628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12203" cy="5962816"/>
            </a:xfrm>
            <a:custGeom>
              <a:avLst/>
              <a:gdLst/>
              <a:ahLst/>
              <a:cxnLst/>
              <a:rect r="r" b="b" t="t" l="l"/>
              <a:pathLst>
                <a:path h="5962816" w="11712203">
                  <a:moveTo>
                    <a:pt x="11712203" y="279400"/>
                  </a:moveTo>
                  <a:lnTo>
                    <a:pt x="11712203" y="0"/>
                  </a:lnTo>
                  <a:lnTo>
                    <a:pt x="0" y="0"/>
                  </a:lnTo>
                  <a:lnTo>
                    <a:pt x="0" y="5962816"/>
                  </a:lnTo>
                  <a:lnTo>
                    <a:pt x="11712203" y="5962816"/>
                  </a:lnTo>
                  <a:lnTo>
                    <a:pt x="11712203" y="279400"/>
                  </a:lnTo>
                  <a:close/>
                  <a:moveTo>
                    <a:pt x="11633463" y="279400"/>
                  </a:moveTo>
                  <a:lnTo>
                    <a:pt x="11633463" y="5884076"/>
                  </a:lnTo>
                  <a:lnTo>
                    <a:pt x="78740" y="5884076"/>
                  </a:lnTo>
                  <a:lnTo>
                    <a:pt x="78740" y="78740"/>
                  </a:lnTo>
                  <a:lnTo>
                    <a:pt x="11633463" y="78740"/>
                  </a:lnTo>
                  <a:lnTo>
                    <a:pt x="11633463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494395" y="1459235"/>
            <a:ext cx="7299209" cy="7299209"/>
          </a:xfrm>
          <a:custGeom>
            <a:avLst/>
            <a:gdLst/>
            <a:ahLst/>
            <a:cxnLst/>
            <a:rect r="r" b="b" t="t" l="l"/>
            <a:pathLst>
              <a:path h="7299209" w="7299209">
                <a:moveTo>
                  <a:pt x="0" y="0"/>
                </a:moveTo>
                <a:lnTo>
                  <a:pt x="7299210" y="0"/>
                </a:lnTo>
                <a:lnTo>
                  <a:pt x="7299210" y="7299209"/>
                </a:lnTo>
                <a:lnTo>
                  <a:pt x="0" y="7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56870" y="1028700"/>
            <a:ext cx="7190617" cy="8229600"/>
            <a:chOff x="0" y="0"/>
            <a:chExt cx="2400409" cy="27472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0409" cy="2747247"/>
            </a:xfrm>
            <a:custGeom>
              <a:avLst/>
              <a:gdLst/>
              <a:ahLst/>
              <a:cxnLst/>
              <a:rect r="r" b="b" t="t" l="l"/>
              <a:pathLst>
                <a:path h="2747247" w="2400409">
                  <a:moveTo>
                    <a:pt x="0" y="0"/>
                  </a:moveTo>
                  <a:lnTo>
                    <a:pt x="2400409" y="0"/>
                  </a:lnTo>
                  <a:lnTo>
                    <a:pt x="2400409" y="2747247"/>
                  </a:lnTo>
                  <a:lnTo>
                    <a:pt x="0" y="2747247"/>
                  </a:lnTo>
                  <a:close/>
                </a:path>
              </a:pathLst>
            </a:custGeom>
            <a:solidFill>
              <a:srgbClr val="4A97B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88202" y="1274894"/>
            <a:ext cx="6723315" cy="7667630"/>
            <a:chOff x="0" y="0"/>
            <a:chExt cx="8137636" cy="9280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37636" cy="9280598"/>
            </a:xfrm>
            <a:custGeom>
              <a:avLst/>
              <a:gdLst/>
              <a:ahLst/>
              <a:cxnLst/>
              <a:rect r="r" b="b" t="t" l="l"/>
              <a:pathLst>
                <a:path h="9280598" w="8137636">
                  <a:moveTo>
                    <a:pt x="8137636" y="279400"/>
                  </a:moveTo>
                  <a:lnTo>
                    <a:pt x="8137636" y="0"/>
                  </a:lnTo>
                  <a:lnTo>
                    <a:pt x="0" y="0"/>
                  </a:lnTo>
                  <a:lnTo>
                    <a:pt x="0" y="9280598"/>
                  </a:lnTo>
                  <a:lnTo>
                    <a:pt x="8137636" y="9280598"/>
                  </a:lnTo>
                  <a:lnTo>
                    <a:pt x="8137636" y="279400"/>
                  </a:lnTo>
                  <a:close/>
                  <a:moveTo>
                    <a:pt x="8058896" y="279400"/>
                  </a:moveTo>
                  <a:lnTo>
                    <a:pt x="8058896" y="9201858"/>
                  </a:lnTo>
                  <a:lnTo>
                    <a:pt x="78740" y="9201858"/>
                  </a:lnTo>
                  <a:lnTo>
                    <a:pt x="78740" y="78740"/>
                  </a:lnTo>
                  <a:lnTo>
                    <a:pt x="8058896" y="78740"/>
                  </a:lnTo>
                  <a:lnTo>
                    <a:pt x="8058896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8115300" cy="8229600"/>
          </a:xfrm>
          <a:custGeom>
            <a:avLst/>
            <a:gdLst/>
            <a:ahLst/>
            <a:cxnLst/>
            <a:rect r="r" b="b" t="t" l="l"/>
            <a:pathLst>
              <a:path h="8229600" w="811530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29" t="0" r="-6273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38030" y="1544437"/>
            <a:ext cx="603552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D5EDF8"/>
                </a:solidFill>
                <a:latin typeface="Gill Sans Bold"/>
              </a:rPr>
              <a:t>Contexto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56870" y="3339226"/>
            <a:ext cx="6723315" cy="376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D5EDF8"/>
                </a:solidFill>
                <a:latin typeface="Gill Sans Light Italics"/>
              </a:rPr>
              <a:t>Importância do oceano;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D5EDF8"/>
                </a:solidFill>
                <a:latin typeface="Gill Sans Light Italics"/>
              </a:rPr>
              <a:t>Aumento na poluição;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D5EDF8"/>
                </a:solidFill>
                <a:latin typeface="Gill Sans Light Italics"/>
              </a:rPr>
              <a:t>Aquecimento global;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AC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643940"/>
            <a:ext cx="4499578" cy="449956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5125712"/>
            <a:ext cx="4499578" cy="449956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970318" y="2893720"/>
            <a:ext cx="4499578" cy="449956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041454" y="0"/>
            <a:ext cx="7520727" cy="575520"/>
            <a:chOff x="0" y="0"/>
            <a:chExt cx="10027636" cy="7673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8521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4313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37148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2834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21461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90087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05774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74400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58714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843027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927340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438864" y="1626500"/>
            <a:ext cx="6350198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D5EDF8"/>
                </a:solidFill>
                <a:latin typeface="Gill Sans Bold Italics"/>
              </a:rPr>
              <a:t>Motivadores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7096" y="3829050"/>
            <a:ext cx="6123147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D5EDF8"/>
                </a:solidFill>
                <a:latin typeface="Gill Sans Light Italics"/>
              </a:rPr>
              <a:t>Meu pai (Carlos);</a:t>
            </a:r>
          </a:p>
          <a:p>
            <a:pPr algn="just">
              <a:lnSpc>
                <a:spcPts val="6299"/>
              </a:lnSpc>
            </a:pPr>
          </a:p>
          <a:p>
            <a:pPr algn="just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D5EDF8"/>
                </a:solidFill>
                <a:latin typeface="Gill Sans Light Italics"/>
              </a:rPr>
              <a:t>Meu namorado (Rafael);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520727" y="0"/>
            <a:ext cx="7520727" cy="575520"/>
            <a:chOff x="0" y="0"/>
            <a:chExt cx="10027636" cy="76736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68521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84313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37148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2834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421461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590087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505774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674400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758714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843027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927340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0" y="0"/>
            <a:ext cx="7520727" cy="575520"/>
            <a:chOff x="0" y="0"/>
            <a:chExt cx="10027636" cy="76736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68521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84313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337148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2834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421461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590087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505774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674400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758714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843027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927340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5400000">
            <a:off x="10446175" y="7910245"/>
            <a:ext cx="15108129" cy="575520"/>
            <a:chOff x="0" y="0"/>
            <a:chExt cx="20144172" cy="76736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168521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84313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337148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52834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421461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590087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505774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674400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758714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843027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927340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1011653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1180175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1095966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1348801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1264488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433114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1601741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517428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1686054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1770367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1854680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1938994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4" id="74"/>
          <p:cNvGrpSpPr/>
          <p:nvPr/>
        </p:nvGrpSpPr>
        <p:grpSpPr>
          <a:xfrm rot="5400000">
            <a:off x="-7266304" y="7910245"/>
            <a:ext cx="15108129" cy="575520"/>
            <a:chOff x="0" y="0"/>
            <a:chExt cx="20144172" cy="767361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168521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84313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337148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252834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0" id="80"/>
            <p:cNvSpPr/>
            <p:nvPr/>
          </p:nvSpPr>
          <p:spPr>
            <a:xfrm flipH="false" flipV="false" rot="0">
              <a:off x="421461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1" id="81"/>
            <p:cNvSpPr/>
            <p:nvPr/>
          </p:nvSpPr>
          <p:spPr>
            <a:xfrm flipH="false" flipV="false" rot="0">
              <a:off x="590087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505774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3" id="83"/>
            <p:cNvSpPr/>
            <p:nvPr/>
          </p:nvSpPr>
          <p:spPr>
            <a:xfrm flipH="false" flipV="false" rot="0">
              <a:off x="674400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758714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843027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6" id="86"/>
            <p:cNvSpPr/>
            <p:nvPr/>
          </p:nvSpPr>
          <p:spPr>
            <a:xfrm flipH="false" flipV="false" rot="0">
              <a:off x="927340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7" id="87"/>
            <p:cNvSpPr/>
            <p:nvPr/>
          </p:nvSpPr>
          <p:spPr>
            <a:xfrm flipH="false" flipV="false" rot="0">
              <a:off x="1011653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1180175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9" id="89"/>
            <p:cNvSpPr/>
            <p:nvPr/>
          </p:nvSpPr>
          <p:spPr>
            <a:xfrm flipH="false" flipV="false" rot="0">
              <a:off x="1095966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0" id="90"/>
            <p:cNvSpPr/>
            <p:nvPr/>
          </p:nvSpPr>
          <p:spPr>
            <a:xfrm flipH="false" flipV="false" rot="0">
              <a:off x="1348801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1" id="91"/>
            <p:cNvSpPr/>
            <p:nvPr/>
          </p:nvSpPr>
          <p:spPr>
            <a:xfrm flipH="false" flipV="false" rot="0">
              <a:off x="1264488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2" id="92"/>
            <p:cNvSpPr/>
            <p:nvPr/>
          </p:nvSpPr>
          <p:spPr>
            <a:xfrm flipH="false" flipV="false" rot="0">
              <a:off x="1433114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3" id="93"/>
            <p:cNvSpPr/>
            <p:nvPr/>
          </p:nvSpPr>
          <p:spPr>
            <a:xfrm flipH="false" flipV="false" rot="0">
              <a:off x="1601741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4" id="94"/>
            <p:cNvSpPr/>
            <p:nvPr/>
          </p:nvSpPr>
          <p:spPr>
            <a:xfrm flipH="false" flipV="false" rot="0">
              <a:off x="1517428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5" id="95"/>
            <p:cNvSpPr/>
            <p:nvPr/>
          </p:nvSpPr>
          <p:spPr>
            <a:xfrm flipH="false" flipV="false" rot="0">
              <a:off x="1686054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6" id="96"/>
            <p:cNvSpPr/>
            <p:nvPr/>
          </p:nvSpPr>
          <p:spPr>
            <a:xfrm flipH="false" flipV="false" rot="0">
              <a:off x="1770367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7" id="97"/>
            <p:cNvSpPr/>
            <p:nvPr/>
          </p:nvSpPr>
          <p:spPr>
            <a:xfrm flipH="false" flipV="false" rot="0">
              <a:off x="1854680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1938994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9" id="99"/>
          <p:cNvGrpSpPr/>
          <p:nvPr/>
        </p:nvGrpSpPr>
        <p:grpSpPr>
          <a:xfrm rot="0">
            <a:off x="15616975" y="9691947"/>
            <a:ext cx="7520727" cy="575520"/>
            <a:chOff x="0" y="0"/>
            <a:chExt cx="10027636" cy="767361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168521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2" id="102"/>
            <p:cNvSpPr/>
            <p:nvPr/>
          </p:nvSpPr>
          <p:spPr>
            <a:xfrm flipH="false" flipV="false" rot="0">
              <a:off x="84313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3" id="103"/>
            <p:cNvSpPr/>
            <p:nvPr/>
          </p:nvSpPr>
          <p:spPr>
            <a:xfrm flipH="false" flipV="false" rot="0">
              <a:off x="337148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4" id="104"/>
            <p:cNvSpPr/>
            <p:nvPr/>
          </p:nvSpPr>
          <p:spPr>
            <a:xfrm flipH="false" flipV="false" rot="0">
              <a:off x="252834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5" id="105"/>
            <p:cNvSpPr/>
            <p:nvPr/>
          </p:nvSpPr>
          <p:spPr>
            <a:xfrm flipH="false" flipV="false" rot="0">
              <a:off x="421461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6" id="106"/>
            <p:cNvSpPr/>
            <p:nvPr/>
          </p:nvSpPr>
          <p:spPr>
            <a:xfrm flipH="false" flipV="false" rot="0">
              <a:off x="590087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7" id="107"/>
            <p:cNvSpPr/>
            <p:nvPr/>
          </p:nvSpPr>
          <p:spPr>
            <a:xfrm flipH="false" flipV="false" rot="0">
              <a:off x="505774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674400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758714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843027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927340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2" id="112"/>
          <p:cNvGrpSpPr/>
          <p:nvPr/>
        </p:nvGrpSpPr>
        <p:grpSpPr>
          <a:xfrm rot="0">
            <a:off x="8096247" y="9691947"/>
            <a:ext cx="7520727" cy="575520"/>
            <a:chOff x="0" y="0"/>
            <a:chExt cx="10027636" cy="767361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4" id="114"/>
            <p:cNvSpPr/>
            <p:nvPr/>
          </p:nvSpPr>
          <p:spPr>
            <a:xfrm flipH="false" flipV="false" rot="0">
              <a:off x="168521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5" id="115"/>
            <p:cNvSpPr/>
            <p:nvPr/>
          </p:nvSpPr>
          <p:spPr>
            <a:xfrm flipH="false" flipV="false" rot="0">
              <a:off x="84313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6" id="116"/>
            <p:cNvSpPr/>
            <p:nvPr/>
          </p:nvSpPr>
          <p:spPr>
            <a:xfrm flipH="false" flipV="false" rot="0">
              <a:off x="337148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7" id="117"/>
            <p:cNvSpPr/>
            <p:nvPr/>
          </p:nvSpPr>
          <p:spPr>
            <a:xfrm flipH="false" flipV="false" rot="0">
              <a:off x="252834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8" id="118"/>
            <p:cNvSpPr/>
            <p:nvPr/>
          </p:nvSpPr>
          <p:spPr>
            <a:xfrm flipH="false" flipV="false" rot="0">
              <a:off x="421461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9" id="119"/>
            <p:cNvSpPr/>
            <p:nvPr/>
          </p:nvSpPr>
          <p:spPr>
            <a:xfrm flipH="false" flipV="false" rot="0">
              <a:off x="590087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0" id="120"/>
            <p:cNvSpPr/>
            <p:nvPr/>
          </p:nvSpPr>
          <p:spPr>
            <a:xfrm flipH="false" flipV="false" rot="0">
              <a:off x="505774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1" id="121"/>
            <p:cNvSpPr/>
            <p:nvPr/>
          </p:nvSpPr>
          <p:spPr>
            <a:xfrm flipH="false" flipV="false" rot="0">
              <a:off x="674400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2" id="122"/>
            <p:cNvSpPr/>
            <p:nvPr/>
          </p:nvSpPr>
          <p:spPr>
            <a:xfrm flipH="false" flipV="false" rot="0">
              <a:off x="758714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3" id="123"/>
            <p:cNvSpPr/>
            <p:nvPr/>
          </p:nvSpPr>
          <p:spPr>
            <a:xfrm flipH="false" flipV="false" rot="0">
              <a:off x="843027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4" id="124"/>
            <p:cNvSpPr/>
            <p:nvPr/>
          </p:nvSpPr>
          <p:spPr>
            <a:xfrm flipH="false" flipV="false" rot="0">
              <a:off x="927340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5" id="125"/>
          <p:cNvGrpSpPr/>
          <p:nvPr/>
        </p:nvGrpSpPr>
        <p:grpSpPr>
          <a:xfrm rot="0">
            <a:off x="575520" y="9691947"/>
            <a:ext cx="7520727" cy="575520"/>
            <a:chOff x="0" y="0"/>
            <a:chExt cx="10027636" cy="767361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7" id="127"/>
            <p:cNvSpPr/>
            <p:nvPr/>
          </p:nvSpPr>
          <p:spPr>
            <a:xfrm flipH="false" flipV="false" rot="0">
              <a:off x="168521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8" id="128"/>
            <p:cNvSpPr/>
            <p:nvPr/>
          </p:nvSpPr>
          <p:spPr>
            <a:xfrm flipH="false" flipV="false" rot="0">
              <a:off x="84313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9" id="129"/>
            <p:cNvSpPr/>
            <p:nvPr/>
          </p:nvSpPr>
          <p:spPr>
            <a:xfrm flipH="false" flipV="false" rot="0">
              <a:off x="337148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0" id="130"/>
            <p:cNvSpPr/>
            <p:nvPr/>
          </p:nvSpPr>
          <p:spPr>
            <a:xfrm flipH="false" flipV="false" rot="0">
              <a:off x="252834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1" id="131"/>
            <p:cNvSpPr/>
            <p:nvPr/>
          </p:nvSpPr>
          <p:spPr>
            <a:xfrm flipH="false" flipV="false" rot="0">
              <a:off x="421461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2" id="132"/>
            <p:cNvSpPr/>
            <p:nvPr/>
          </p:nvSpPr>
          <p:spPr>
            <a:xfrm flipH="false" flipV="false" rot="0">
              <a:off x="5900876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3" id="133"/>
            <p:cNvSpPr/>
            <p:nvPr/>
          </p:nvSpPr>
          <p:spPr>
            <a:xfrm flipH="false" flipV="false" rot="0">
              <a:off x="505774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4" id="134"/>
            <p:cNvSpPr/>
            <p:nvPr/>
          </p:nvSpPr>
          <p:spPr>
            <a:xfrm flipH="false" flipV="false" rot="0">
              <a:off x="6744008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5" id="135"/>
            <p:cNvSpPr/>
            <p:nvPr/>
          </p:nvSpPr>
          <p:spPr>
            <a:xfrm flipH="false" flipV="false" rot="0">
              <a:off x="7587140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6" id="136"/>
            <p:cNvSpPr/>
            <p:nvPr/>
          </p:nvSpPr>
          <p:spPr>
            <a:xfrm flipH="false" flipV="false" rot="0">
              <a:off x="8430272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7" id="137"/>
            <p:cNvSpPr/>
            <p:nvPr/>
          </p:nvSpPr>
          <p:spPr>
            <a:xfrm flipH="false" flipV="false" rot="0">
              <a:off x="9273404" y="0"/>
              <a:ext cx="754232" cy="767361"/>
            </a:xfrm>
            <a:custGeom>
              <a:avLst/>
              <a:gdLst/>
              <a:ahLst/>
              <a:cxnLst/>
              <a:rect r="r" b="b" t="t" l="l"/>
              <a:pathLst>
                <a:path h="767361" w="754232">
                  <a:moveTo>
                    <a:pt x="0" y="0"/>
                  </a:moveTo>
                  <a:lnTo>
                    <a:pt x="754232" y="0"/>
                  </a:lnTo>
                  <a:lnTo>
                    <a:pt x="754232" y="767361"/>
                  </a:lnTo>
                  <a:lnTo>
                    <a:pt x="0" y="76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97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80905" y="2587336"/>
            <a:ext cx="4325031" cy="6939926"/>
            <a:chOff x="0" y="0"/>
            <a:chExt cx="5766708" cy="925323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766708" cy="9253234"/>
              <a:chOff x="0" y="0"/>
              <a:chExt cx="1712112" cy="274724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12112" cy="2747247"/>
              </a:xfrm>
              <a:custGeom>
                <a:avLst/>
                <a:gdLst/>
                <a:ahLst/>
                <a:cxnLst/>
                <a:rect r="r" b="b" t="t" l="l"/>
                <a:pathLst>
                  <a:path h="2747247" w="1712112">
                    <a:moveTo>
                      <a:pt x="0" y="0"/>
                    </a:moveTo>
                    <a:lnTo>
                      <a:pt x="1712112" y="0"/>
                    </a:lnTo>
                    <a:lnTo>
                      <a:pt x="1712112" y="2747247"/>
                    </a:lnTo>
                    <a:lnTo>
                      <a:pt x="0" y="2747247"/>
                    </a:lnTo>
                    <a:close/>
                  </a:path>
                </a:pathLst>
              </a:custGeom>
              <a:solidFill>
                <a:srgbClr val="2A363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60106" y="276817"/>
              <a:ext cx="5199635" cy="8621364"/>
              <a:chOff x="0" y="0"/>
              <a:chExt cx="5597226" cy="928059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597225" cy="9280598"/>
              </a:xfrm>
              <a:custGeom>
                <a:avLst/>
                <a:gdLst/>
                <a:ahLst/>
                <a:cxnLst/>
                <a:rect r="r" b="b" t="t" l="l"/>
                <a:pathLst>
                  <a:path h="9280598" w="5597225">
                    <a:moveTo>
                      <a:pt x="5597225" y="279400"/>
                    </a:moveTo>
                    <a:lnTo>
                      <a:pt x="5597225" y="0"/>
                    </a:lnTo>
                    <a:lnTo>
                      <a:pt x="0" y="0"/>
                    </a:lnTo>
                    <a:lnTo>
                      <a:pt x="0" y="9280598"/>
                    </a:lnTo>
                    <a:lnTo>
                      <a:pt x="5597225" y="9280598"/>
                    </a:lnTo>
                    <a:lnTo>
                      <a:pt x="5597225" y="279400"/>
                    </a:lnTo>
                    <a:close/>
                    <a:moveTo>
                      <a:pt x="5518485" y="279400"/>
                    </a:moveTo>
                    <a:lnTo>
                      <a:pt x="5518485" y="9201858"/>
                    </a:lnTo>
                    <a:lnTo>
                      <a:pt x="78740" y="9201858"/>
                    </a:lnTo>
                    <a:lnTo>
                      <a:pt x="78740" y="78740"/>
                    </a:lnTo>
                    <a:lnTo>
                      <a:pt x="5518486" y="78740"/>
                    </a:lnTo>
                    <a:lnTo>
                      <a:pt x="5518486" y="279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915578" y="691066"/>
              <a:ext cx="3935551" cy="3935551"/>
            </a:xfrm>
            <a:custGeom>
              <a:avLst/>
              <a:gdLst/>
              <a:ahLst/>
              <a:cxnLst/>
              <a:rect r="r" b="b" t="t" l="l"/>
              <a:pathLst>
                <a:path h="3935551" w="3935551">
                  <a:moveTo>
                    <a:pt x="0" y="0"/>
                  </a:moveTo>
                  <a:lnTo>
                    <a:pt x="3935552" y="0"/>
                  </a:lnTo>
                  <a:lnTo>
                    <a:pt x="3935552" y="3935551"/>
                  </a:lnTo>
                  <a:lnTo>
                    <a:pt x="0" y="3935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749" t="-7033" r="-11392" b="-5339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50576" y="4871516"/>
              <a:ext cx="5065557" cy="3321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D5EDF8"/>
                  </a:solidFill>
                  <a:latin typeface="Gill Sans Light Italics"/>
                </a:rPr>
                <a:t>Conservação e uso sustentável dos oceanos, dos mares, e dos recursos marinhos para o desenvolvimento sustentável.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22132" y="2587336"/>
            <a:ext cx="4325031" cy="6939926"/>
            <a:chOff x="0" y="0"/>
            <a:chExt cx="5766708" cy="925323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766708" cy="9253234"/>
              <a:chOff x="0" y="0"/>
              <a:chExt cx="1712112" cy="274724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12112" cy="2747247"/>
              </a:xfrm>
              <a:custGeom>
                <a:avLst/>
                <a:gdLst/>
                <a:ahLst/>
                <a:cxnLst/>
                <a:rect r="r" b="b" t="t" l="l"/>
                <a:pathLst>
                  <a:path h="2747247" w="1712112">
                    <a:moveTo>
                      <a:pt x="0" y="0"/>
                    </a:moveTo>
                    <a:lnTo>
                      <a:pt x="1712112" y="0"/>
                    </a:lnTo>
                    <a:lnTo>
                      <a:pt x="1712112" y="2747247"/>
                    </a:lnTo>
                    <a:lnTo>
                      <a:pt x="0" y="2747247"/>
                    </a:lnTo>
                    <a:close/>
                  </a:path>
                </a:pathLst>
              </a:custGeom>
              <a:solidFill>
                <a:srgbClr val="2A363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260106" y="276817"/>
              <a:ext cx="5199635" cy="8621364"/>
              <a:chOff x="0" y="0"/>
              <a:chExt cx="5597226" cy="928059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597225" cy="9280598"/>
              </a:xfrm>
              <a:custGeom>
                <a:avLst/>
                <a:gdLst/>
                <a:ahLst/>
                <a:cxnLst/>
                <a:rect r="r" b="b" t="t" l="l"/>
                <a:pathLst>
                  <a:path h="9280598" w="5597225">
                    <a:moveTo>
                      <a:pt x="5597225" y="279400"/>
                    </a:moveTo>
                    <a:lnTo>
                      <a:pt x="5597225" y="0"/>
                    </a:lnTo>
                    <a:lnTo>
                      <a:pt x="0" y="0"/>
                    </a:lnTo>
                    <a:lnTo>
                      <a:pt x="0" y="9280598"/>
                    </a:lnTo>
                    <a:lnTo>
                      <a:pt x="5597225" y="9280598"/>
                    </a:lnTo>
                    <a:lnTo>
                      <a:pt x="5597225" y="279400"/>
                    </a:lnTo>
                    <a:close/>
                    <a:moveTo>
                      <a:pt x="5518485" y="279400"/>
                    </a:moveTo>
                    <a:lnTo>
                      <a:pt x="5518485" y="9201858"/>
                    </a:lnTo>
                    <a:lnTo>
                      <a:pt x="78740" y="9201858"/>
                    </a:lnTo>
                    <a:lnTo>
                      <a:pt x="78740" y="78740"/>
                    </a:lnTo>
                    <a:lnTo>
                      <a:pt x="5518486" y="78740"/>
                    </a:lnTo>
                    <a:lnTo>
                      <a:pt x="5518486" y="279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905943" y="671794"/>
              <a:ext cx="3954823" cy="3954823"/>
            </a:xfrm>
            <a:custGeom>
              <a:avLst/>
              <a:gdLst/>
              <a:ahLst/>
              <a:cxnLst/>
              <a:rect r="r" b="b" t="t" l="l"/>
              <a:pathLst>
                <a:path h="3954823" w="3954823">
                  <a:moveTo>
                    <a:pt x="0" y="0"/>
                  </a:moveTo>
                  <a:lnTo>
                    <a:pt x="3954823" y="0"/>
                  </a:lnTo>
                  <a:lnTo>
                    <a:pt x="3954823" y="3954823"/>
                  </a:lnTo>
                  <a:lnTo>
                    <a:pt x="0" y="3954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219" t="-10439" r="-10059" b="-9129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423597" y="4997177"/>
              <a:ext cx="4948723" cy="2000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D5EDF8"/>
                  </a:solidFill>
                  <a:latin typeface="Gill Sans Light Italics"/>
                </a:rPr>
                <a:t>Tomar medidas urgentes para combater a mudança climática e seus impactos.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0" y="207860"/>
            <a:ext cx="18279520" cy="269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5"/>
              </a:lnSpc>
            </a:pPr>
            <a:r>
              <a:rPr lang="en-US" sz="7297">
                <a:solidFill>
                  <a:srgbClr val="D5EDF8"/>
                </a:solidFill>
                <a:latin typeface="Gill Sans Bold Italics"/>
              </a:rPr>
              <a:t>Objetivos de Desenvolvimento Sustentável ONU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32273" y="2113294"/>
            <a:ext cx="9012607" cy="6060411"/>
            <a:chOff x="0" y="0"/>
            <a:chExt cx="12016810" cy="808054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2016810" cy="8080548"/>
              <a:chOff x="0" y="0"/>
              <a:chExt cx="1645556" cy="11065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645556" cy="1106533"/>
              </a:xfrm>
              <a:custGeom>
                <a:avLst/>
                <a:gdLst/>
                <a:ahLst/>
                <a:cxnLst/>
                <a:rect r="r" b="b" t="t" l="l"/>
                <a:pathLst>
                  <a:path h="1106533" w="1645556">
                    <a:moveTo>
                      <a:pt x="0" y="0"/>
                    </a:moveTo>
                    <a:lnTo>
                      <a:pt x="1645556" y="0"/>
                    </a:lnTo>
                    <a:lnTo>
                      <a:pt x="1645556" y="1106533"/>
                    </a:lnTo>
                    <a:lnTo>
                      <a:pt x="0" y="1106533"/>
                    </a:lnTo>
                    <a:close/>
                  </a:path>
                </a:pathLst>
              </a:custGeom>
              <a:solidFill>
                <a:srgbClr val="648CB4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652575" y="600169"/>
              <a:ext cx="10788989" cy="6880211"/>
              <a:chOff x="0" y="0"/>
              <a:chExt cx="5356732" cy="341602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356732" cy="3416024"/>
              </a:xfrm>
              <a:custGeom>
                <a:avLst/>
                <a:gdLst/>
                <a:ahLst/>
                <a:cxnLst/>
                <a:rect r="r" b="b" t="t" l="l"/>
                <a:pathLst>
                  <a:path h="3416024" w="5356732">
                    <a:moveTo>
                      <a:pt x="5356732" y="279400"/>
                    </a:moveTo>
                    <a:lnTo>
                      <a:pt x="5356732" y="0"/>
                    </a:lnTo>
                    <a:lnTo>
                      <a:pt x="0" y="0"/>
                    </a:lnTo>
                    <a:lnTo>
                      <a:pt x="0" y="3416024"/>
                    </a:lnTo>
                    <a:lnTo>
                      <a:pt x="5356732" y="3416024"/>
                    </a:lnTo>
                    <a:lnTo>
                      <a:pt x="5356732" y="279400"/>
                    </a:lnTo>
                    <a:close/>
                    <a:moveTo>
                      <a:pt x="5277992" y="279400"/>
                    </a:moveTo>
                    <a:lnTo>
                      <a:pt x="5277992" y="3337284"/>
                    </a:lnTo>
                    <a:lnTo>
                      <a:pt x="78740" y="3337284"/>
                    </a:lnTo>
                    <a:lnTo>
                      <a:pt x="78740" y="78740"/>
                    </a:lnTo>
                    <a:lnTo>
                      <a:pt x="5277992" y="78740"/>
                    </a:lnTo>
                    <a:lnTo>
                      <a:pt x="5277992" y="279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8" id="8"/>
          <p:cNvSpPr txBox="true"/>
          <p:nvPr/>
        </p:nvSpPr>
        <p:spPr>
          <a:xfrm rot="0">
            <a:off x="10585739" y="2570408"/>
            <a:ext cx="5505675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5EDF8"/>
                </a:solidFill>
                <a:latin typeface="Gill Sans Bold Italics"/>
              </a:rPr>
              <a:t>Agradecimentos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80568" y="3672898"/>
            <a:ext cx="5116016" cy="357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BFCFC"/>
                </a:solidFill>
                <a:latin typeface="Gill Sans Light Italics"/>
              </a:rPr>
              <a:t>Rafael Albuquerque;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BFCFC"/>
                </a:solidFill>
                <a:latin typeface="Gill Sans Light Italics"/>
              </a:rPr>
              <a:t>Solange Almeida;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BFCFC"/>
                </a:solidFill>
                <a:latin typeface="Gill Sans Light Italics"/>
              </a:rPr>
              <a:t>Giovanna Siqueira;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BFCFC"/>
                </a:solidFill>
                <a:latin typeface="Gill Sans Light Italics"/>
              </a:rPr>
              <a:t>Marcelo Araujo;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BFCFC"/>
                </a:solidFill>
                <a:latin typeface="Gill Sans Light Italics"/>
                <a:ea typeface="Gill Sans Light Italics"/>
              </a:rPr>
              <a:t>Professores 1ADSC 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45781" y="1528330"/>
            <a:ext cx="12826535" cy="7230341"/>
            <a:chOff x="0" y="0"/>
            <a:chExt cx="1962975" cy="11065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2975" cy="1106533"/>
            </a:xfrm>
            <a:custGeom>
              <a:avLst/>
              <a:gdLst/>
              <a:ahLst/>
              <a:cxnLst/>
              <a:rect r="r" b="b" t="t" l="l"/>
              <a:pathLst>
                <a:path h="1106533" w="1962975">
                  <a:moveTo>
                    <a:pt x="0" y="0"/>
                  </a:moveTo>
                  <a:lnTo>
                    <a:pt x="1962975" y="0"/>
                  </a:lnTo>
                  <a:lnTo>
                    <a:pt x="1962975" y="1106533"/>
                  </a:lnTo>
                  <a:lnTo>
                    <a:pt x="0" y="1106533"/>
                  </a:lnTo>
                  <a:close/>
                </a:path>
              </a:pathLst>
            </a:custGeom>
            <a:solidFill>
              <a:srgbClr val="4092A9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111230" y="3536724"/>
            <a:ext cx="8065539" cy="267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62"/>
              </a:lnSpc>
            </a:pPr>
            <a:r>
              <a:rPr lang="en-US" sz="14044">
                <a:solidFill>
                  <a:srgbClr val="FFFFFF"/>
                </a:solidFill>
                <a:latin typeface="Gill Sans Bold Italics"/>
              </a:rPr>
              <a:t>Obrigada!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002763" y="1887040"/>
            <a:ext cx="12282474" cy="6512920"/>
            <a:chOff x="0" y="0"/>
            <a:chExt cx="11712203" cy="62105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12203" cy="6210527"/>
            </a:xfrm>
            <a:custGeom>
              <a:avLst/>
              <a:gdLst/>
              <a:ahLst/>
              <a:cxnLst/>
              <a:rect r="r" b="b" t="t" l="l"/>
              <a:pathLst>
                <a:path h="6210527" w="11712203">
                  <a:moveTo>
                    <a:pt x="11712203" y="279400"/>
                  </a:moveTo>
                  <a:lnTo>
                    <a:pt x="11712203" y="0"/>
                  </a:lnTo>
                  <a:lnTo>
                    <a:pt x="0" y="0"/>
                  </a:lnTo>
                  <a:lnTo>
                    <a:pt x="0" y="6210527"/>
                  </a:lnTo>
                  <a:lnTo>
                    <a:pt x="11712203" y="6210527"/>
                  </a:lnTo>
                  <a:lnTo>
                    <a:pt x="11712203" y="279400"/>
                  </a:lnTo>
                  <a:close/>
                  <a:moveTo>
                    <a:pt x="11633463" y="279400"/>
                  </a:moveTo>
                  <a:lnTo>
                    <a:pt x="11633463" y="6131787"/>
                  </a:lnTo>
                  <a:lnTo>
                    <a:pt x="78740" y="6131787"/>
                  </a:lnTo>
                  <a:lnTo>
                    <a:pt x="78740" y="78740"/>
                  </a:lnTo>
                  <a:lnTo>
                    <a:pt x="11633463" y="78740"/>
                  </a:lnTo>
                  <a:lnTo>
                    <a:pt x="11633463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6C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5128769" cy="8229600"/>
            <a:chOff x="0" y="0"/>
            <a:chExt cx="1712112" cy="27472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2112" cy="2747247"/>
            </a:xfrm>
            <a:custGeom>
              <a:avLst/>
              <a:gdLst/>
              <a:ahLst/>
              <a:cxnLst/>
              <a:rect r="r" b="b" t="t" l="l"/>
              <a:pathLst>
                <a:path h="2747247" w="1712112">
                  <a:moveTo>
                    <a:pt x="0" y="0"/>
                  </a:moveTo>
                  <a:lnTo>
                    <a:pt x="1712112" y="0"/>
                  </a:lnTo>
                  <a:lnTo>
                    <a:pt x="1712112" y="2747247"/>
                  </a:lnTo>
                  <a:lnTo>
                    <a:pt x="0" y="2747247"/>
                  </a:lnTo>
                  <a:close/>
                </a:path>
              </a:pathLst>
            </a:custGeom>
            <a:solidFill>
              <a:srgbClr val="2A363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60032" y="1274894"/>
            <a:ext cx="4624428" cy="7667630"/>
            <a:chOff x="0" y="0"/>
            <a:chExt cx="5597226" cy="9280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97225" cy="9280598"/>
            </a:xfrm>
            <a:custGeom>
              <a:avLst/>
              <a:gdLst/>
              <a:ahLst/>
              <a:cxnLst/>
              <a:rect r="r" b="b" t="t" l="l"/>
              <a:pathLst>
                <a:path h="9280598" w="5597225">
                  <a:moveTo>
                    <a:pt x="5597225" y="279400"/>
                  </a:moveTo>
                  <a:lnTo>
                    <a:pt x="5597225" y="0"/>
                  </a:lnTo>
                  <a:lnTo>
                    <a:pt x="0" y="0"/>
                  </a:lnTo>
                  <a:lnTo>
                    <a:pt x="0" y="9280598"/>
                  </a:lnTo>
                  <a:lnTo>
                    <a:pt x="5597225" y="9280598"/>
                  </a:lnTo>
                  <a:lnTo>
                    <a:pt x="5597225" y="279400"/>
                  </a:lnTo>
                  <a:close/>
                  <a:moveTo>
                    <a:pt x="5518485" y="279400"/>
                  </a:moveTo>
                  <a:lnTo>
                    <a:pt x="5518485" y="9201858"/>
                  </a:lnTo>
                  <a:lnTo>
                    <a:pt x="78740" y="9201858"/>
                  </a:lnTo>
                  <a:lnTo>
                    <a:pt x="78740" y="78740"/>
                  </a:lnTo>
                  <a:lnTo>
                    <a:pt x="5518486" y="78740"/>
                  </a:lnTo>
                  <a:lnTo>
                    <a:pt x="5518486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330251" y="1715423"/>
            <a:ext cx="9929049" cy="6786572"/>
          </a:xfrm>
          <a:custGeom>
            <a:avLst/>
            <a:gdLst/>
            <a:ahLst/>
            <a:cxnLst/>
            <a:rect r="r" b="b" t="t" l="l"/>
            <a:pathLst>
              <a:path h="6786572" w="9929049">
                <a:moveTo>
                  <a:pt x="0" y="0"/>
                </a:moveTo>
                <a:lnTo>
                  <a:pt x="9929049" y="0"/>
                </a:lnTo>
                <a:lnTo>
                  <a:pt x="9929049" y="6786572"/>
                </a:lnTo>
                <a:lnTo>
                  <a:pt x="0" y="6786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0508" y="1577519"/>
            <a:ext cx="4345152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Gill Sans Bold Italics"/>
              </a:rPr>
              <a:t>Modelagem Lógica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9307" y="7138538"/>
            <a:ext cx="4065877" cy="142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24"/>
              </a:lnSpc>
            </a:pPr>
            <a:r>
              <a:rPr lang="en-US" sz="3874">
                <a:solidFill>
                  <a:srgbClr val="FFFFFF"/>
                </a:solidFill>
                <a:latin typeface="Gill Sans Light Italics"/>
              </a:rPr>
              <a:t>MySQL</a:t>
            </a:r>
          </a:p>
          <a:p>
            <a:pPr algn="just">
              <a:lnSpc>
                <a:spcPts val="5424"/>
              </a:lnSpc>
            </a:pPr>
            <a:r>
              <a:rPr lang="en-US" sz="3874">
                <a:solidFill>
                  <a:srgbClr val="FFFFFF"/>
                </a:solidFill>
                <a:latin typeface="Gill Sans Light Italics"/>
              </a:rPr>
              <a:t>Workbench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DAF1UPxY5h0</dc:identifier>
  <dcterms:modified xsi:type="dcterms:W3CDTF">2011-08-01T06:04:30Z</dcterms:modified>
  <cp:revision>1</cp:revision>
  <dc:title>pptxOceanAlive</dc:title>
</cp:coreProperties>
</file>